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2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1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4BCB-E2C7-41F0-B3EB-B4278CB1C19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1EC5-F6D2-487B-95B6-FC421A06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4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45957"/>
            <a:ext cx="6858000" cy="686515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493676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</cp:revision>
  <dcterms:created xsi:type="dcterms:W3CDTF">2019-09-26T14:52:02Z</dcterms:created>
  <dcterms:modified xsi:type="dcterms:W3CDTF">2019-09-27T06:36:05Z</dcterms:modified>
</cp:coreProperties>
</file>