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2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0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3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7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6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0CBB-81EC-4999-AA18-5D97D1923E03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B7B00-41A0-4FB9-8511-C134BB04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4209"/>
            <a:ext cx="7772400" cy="1005754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502371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9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191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2209657"/>
            <a:ext cx="7772401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6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2019-09-27T06:38:31Z</dcterms:created>
  <dcterms:modified xsi:type="dcterms:W3CDTF">2019-09-27T07:15:15Z</dcterms:modified>
</cp:coreProperties>
</file>