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41917" y="909451"/>
            <a:ext cx="7772400" cy="100575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paper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size 32, Bold)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88764" y="1915205"/>
            <a:ext cx="6858000" cy="5023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(paper code, e.g. A1-02 –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size 18, Bold)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9883" y="4553813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presentation (Arial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size 18)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38150" y="2920959"/>
            <a:ext cx="6858000" cy="50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authors of paper (Arial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size 18)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47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Name of paper (Arial, size 32, Bold)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Rexhep SELIMI</cp:lastModifiedBy>
  <cp:revision>15</cp:revision>
  <dcterms:created xsi:type="dcterms:W3CDTF">2019-09-26T14:52:02Z</dcterms:created>
  <dcterms:modified xsi:type="dcterms:W3CDTF">2023-11-09T07:49:33Z</dcterms:modified>
</cp:coreProperties>
</file>