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3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7012"/>
            <a:ext cx="7772400" cy="10057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paper (Arial, size 32, Bold)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647" y="2472766"/>
            <a:ext cx="6858000" cy="50237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(paper code, e.g. A1-02 – Arial, size 18, Bold)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006" y="593463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presentation (Arial, size 18)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32647" y="3647756"/>
            <a:ext cx="6858000" cy="50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authors of paper (Arial, size 18)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47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Name of paper (Arial, size 32, Bold)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Rexhep SELIMI</cp:lastModifiedBy>
  <cp:revision>15</cp:revision>
  <dcterms:created xsi:type="dcterms:W3CDTF">2019-09-27T06:38:31Z</dcterms:created>
  <dcterms:modified xsi:type="dcterms:W3CDTF">2023-11-09T07:50:31Z</dcterms:modified>
</cp:coreProperties>
</file>