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4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2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8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0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5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2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4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4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A4BCB-E2C7-41F0-B3EB-B4278CB1C190}" type="datetimeFigureOut">
              <a:rPr lang="en-US" smtClean="0"/>
              <a:t>09.11.2023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F1EC5-F6D2-487B-95B6-FC421A06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4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41917" y="909451"/>
            <a:ext cx="7772400" cy="1005754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emri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punimit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(Arial, size 32, Bold)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88764" y="1915205"/>
            <a:ext cx="6858000" cy="5023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shifra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punimit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p.sh. A1-02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Arial, size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 Bold)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9883" y="4553813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prezantimit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(Arial, size 18)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38150" y="2920959"/>
            <a:ext cx="6858000" cy="502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emrat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autoreve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punimit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(Arial, size 18)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47</Words>
  <Application>Microsoft Office PowerPoint</Application>
  <PresentationFormat>On-screen Show (16:9)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emri i punimit (Arial, size 32, Bold)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Rexhep SELIMI</cp:lastModifiedBy>
  <cp:revision>14</cp:revision>
  <dcterms:created xsi:type="dcterms:W3CDTF">2019-09-26T14:52:02Z</dcterms:created>
  <dcterms:modified xsi:type="dcterms:W3CDTF">2023-11-09T07:46:04Z</dcterms:modified>
</cp:coreProperties>
</file>