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0CBB-81EC-4999-AA18-5D97D1923E03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7B00-41A0-4FB9-8511-C134BB047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7012"/>
            <a:ext cx="7772400" cy="100575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size 32, Bold)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647" y="2472766"/>
            <a:ext cx="6858000" cy="50237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shifra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p.sh. A1-02) – Arial, size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Bold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006" y="5934636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prezantimit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32646" y="3557495"/>
            <a:ext cx="6858000" cy="5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emrat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autoreve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emri i punimit (arial, size 32, Bold)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Rexhep SELIMI</cp:lastModifiedBy>
  <cp:revision>14</cp:revision>
  <dcterms:created xsi:type="dcterms:W3CDTF">2019-09-27T06:38:31Z</dcterms:created>
  <dcterms:modified xsi:type="dcterms:W3CDTF">2023-11-09T07:46:41Z</dcterms:modified>
</cp:coreProperties>
</file>