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4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2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8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0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5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2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4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4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A4BCB-E2C7-41F0-B3EB-B4278CB1C19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4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411821"/>
            <a:ext cx="9144000" cy="503383"/>
          </a:xfrm>
        </p:spPr>
        <p:txBody>
          <a:bodyPr>
            <a:no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Emri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Punimit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(Arial, size 30, Bold)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1915205"/>
            <a:ext cx="9144000" cy="32990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punimit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p.sh. A1-02 – Arial, size 18, Bold)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0797" y="4618738"/>
            <a:ext cx="3219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prezantimit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(Arial, size 18)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2920959"/>
            <a:ext cx="9144000" cy="3351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Emrat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Autorëve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Punimit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(Arial, size 18)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1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47</Words>
  <Application>Microsoft Office PowerPoint</Application>
  <PresentationFormat>On-screen Show (16:9)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Emri i Punimit (Arial, size 30, Bold)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Rexhep SELIMI</cp:lastModifiedBy>
  <cp:revision>26</cp:revision>
  <dcterms:created xsi:type="dcterms:W3CDTF">2019-09-26T14:52:02Z</dcterms:created>
  <dcterms:modified xsi:type="dcterms:W3CDTF">2025-07-21T14:29:25Z</dcterms:modified>
</cp:coreProperties>
</file>